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81" r:id="rId4"/>
    <p:sldId id="285" r:id="rId5"/>
    <p:sldId id="28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5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577"/>
          <a:stretch/>
        </p:blipFill>
        <p:spPr>
          <a:xfrm>
            <a:off x="0" y="1"/>
            <a:ext cx="801715" cy="91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3925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2394842-7D8F-46CF-AE07-D26EFC2D14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9631DD1-627B-4188-9BA4-0E4984AB2E79}"/>
              </a:ext>
            </a:extLst>
          </p:cNvPr>
          <p:cNvSpPr txBox="1"/>
          <p:nvPr/>
        </p:nvSpPr>
        <p:spPr>
          <a:xfrm>
            <a:off x="1034485" y="1648766"/>
            <a:ext cx="8629467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 de copie : </a:t>
            </a:r>
            <a:r>
              <a:rPr lang="fr-FR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la photo d’un mot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le poème :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76D956E-9E40-43DE-B885-F41631F67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B3E6253B-469B-422F-AC59-D9924BF9C7DF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Copie le poème que tu as choisi.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Prends ton temps.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Corrige-toi.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6B62482D-ED42-43E6-9C7C-B8EA1E58F91A}"/>
              </a:ext>
            </a:extLst>
          </p:cNvPr>
          <p:cNvSpPr txBox="1">
            <a:spLocks/>
          </p:cNvSpPr>
          <p:nvPr/>
        </p:nvSpPr>
        <p:spPr>
          <a:xfrm>
            <a:off x="282291" y="6257728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 E2 Je copie efficacement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DAC3FB9-99EA-4ACD-AC2E-0FB12DA1AB5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2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454" y="-2112"/>
            <a:ext cx="10807700" cy="1325563"/>
          </a:xfrm>
        </p:spPr>
        <p:txBody>
          <a:bodyPr/>
          <a:lstStyle/>
          <a:p>
            <a:r>
              <a:rPr lang="fr-FR" b="1" dirty="0">
                <a:solidFill>
                  <a:srgbClr val="92D050"/>
                </a:solidFill>
              </a:rPr>
              <a:t>Les petits reporters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473" y="1323451"/>
            <a:ext cx="2968186" cy="437132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AD2506B-BD2C-9F23-9F52-2BC4A34620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988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454" y="-2112"/>
            <a:ext cx="10502558" cy="1325563"/>
          </a:xfrm>
        </p:spPr>
        <p:txBody>
          <a:bodyPr/>
          <a:lstStyle/>
          <a:p>
            <a:r>
              <a:rPr lang="fr-FR" b="1" dirty="0">
                <a:solidFill>
                  <a:srgbClr val="92D050"/>
                </a:solidFill>
              </a:rPr>
              <a:t>      Le dialogue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/ C3 à C8 Je sais conjuguer au temps demandé.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491E154-5A62-46BC-BBA8-E4EE7CF65DF9}"/>
              </a:ext>
            </a:extLst>
          </p:cNvPr>
          <p:cNvSpPr txBox="1"/>
          <p:nvPr/>
        </p:nvSpPr>
        <p:spPr>
          <a:xfrm>
            <a:off x="1758245" y="1067022"/>
            <a:ext cx="4337755" cy="998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Complète la fiche. </a:t>
            </a:r>
          </a:p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C68F26B-D48E-481B-A3CE-E8E20C937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240" y="1766047"/>
            <a:ext cx="3730427" cy="4303592"/>
          </a:xfrm>
          <a:prstGeom prst="rect">
            <a:avLst/>
          </a:prstGeom>
          <a:ln w="38100">
            <a:solidFill>
              <a:srgbClr val="9EC979"/>
            </a:solidFill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2FE82A3-0409-44EC-6B61-478B922796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828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102</Words>
  <Application>Microsoft Office PowerPoint</Application>
  <PresentationFormat>Grand écran</PresentationFormat>
  <Paragraphs>25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Les petits reporters</vt:lpstr>
      <vt:lpstr>      Le dialogue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40</cp:revision>
  <dcterms:created xsi:type="dcterms:W3CDTF">2021-07-17T07:25:24Z</dcterms:created>
  <dcterms:modified xsi:type="dcterms:W3CDTF">2022-08-26T06:48:18Z</dcterms:modified>
</cp:coreProperties>
</file>